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llipsis.hr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UNIRI 2020"/>
          <p:cNvSpPr txBox="1"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UNIRI 2020</a:t>
            </a:r>
          </a:p>
        </p:txBody>
      </p:sp>
      <p:sp>
        <p:nvSpPr>
          <p:cNvPr id="152" name="Dummy Presenta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Dummy Presentation</a:t>
            </a:r>
          </a:p>
        </p:txBody>
      </p:sp>
      <p:sp>
        <p:nvSpPr>
          <p:cNvPr id="153" name="By ellipsis.hr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t>By </a:t>
            </a:r>
            <a:r>
              <a:rPr u="sng">
                <a:hlinkClick r:id="rId2" invalidUrl="" action="" tgtFrame="" tooltip="" history="1" highlightClick="0" endSnd="0"/>
              </a:rPr>
              <a:t>ellipsis.hr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